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63466A-A178-4877-842E-C8542A9F58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1B786A-6648-4715-8A44-8975A34EFC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360B60-94E2-4ABE-948B-3855A50ACF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2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5, March 2012, Page 675,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https://doi.org/10.1093/eurheartj/ehr252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2024-09-18T20:37:18Z</dcterms:modified>
</cp:coreProperties>
</file>