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847CE-6516-4683-BBB7-E6B9473A81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33065-5F71-49CF-BA19-EEBAB0B25F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652A3-E38E-4F81-B20D-D82B2916D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 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2024-09-21T04:24:08Z</dcterms:modified>
</cp:coreProperties>
</file>