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7847CE-6516-4683-BBB7-E6B9473A81F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433065-5F71-49CF-BA19-EEBAB0B25FC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2011.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0652A3-E38E-4F81-B20D-D82B2916D96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r25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33, Issue 5, March 2012, Page 675,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https://doi.org/10.1093/eurheartj/ehr252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Slide 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2024-09-21T04:24:08Z</dcterms:modified>
</cp:coreProperties>
</file>