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CDCF27-CC08-4631-B0FE-472581DBC9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6C1F9-F52A-4F52-A47E-CF4DE3931A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Article flow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A311A-AA31-4E89-A8F3-3720F8CCAE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Forest plot of incidence of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A311A-AA31-4E89-A8F3-3720F8CCAE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Forest plot of incidence of maternal mortality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A311A-AA31-4E89-A8F3-3720F8CCAE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Forest plot of case-fatality rate due to pregnancy-associated myocardial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A311A-AA31-4E89-A8F3-3720F8CCAEE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hjqcco/qcw0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Article flow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46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Forest plot of incidence of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06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Forest plot of incidence of maternal mortality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336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Qual Care Clin Outcomes</a:t>
            </a:r>
            <a:r>
              <a:rPr lang="en-US" altLang="en-US" sz="1000">
                <a:solidFill>
                  <a:srgbClr val="333333"/>
                </a:solidFill>
              </a:rPr>
              <a:t>, Volume 3, Issue 3, July 2017, Pages 198–207, </a:t>
            </a:r>
            <a:r>
              <a:rPr lang="en-US" altLang="en-US" sz="1000">
                <a:solidFill>
                  <a:srgbClr val="333333"/>
                </a:solidFill>
                <a:hlinkClick r:id="rId3"/>
              </a:rPr>
              <a:t>https://doi.org/10.1093/ehjqcco/qcw060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Forest plot of case-fatality rate due to pregnancy-associated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Article flow diagram.
</vt:lpstr>
      <vt:lpstr>Figure 2 Forest plot of incidence of pregnancy-associated myocardial infarction.
</vt:lpstr>
      <vt:lpstr>Figure 3 Forest plot of incidence of maternal mortality due to pregnancy-associated myocardial infarction.
</vt:lpstr>
      <vt:lpstr>Figure 4 Forest plot of case-fatality rate due to pregnancy-associated myocardial infarction.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2024-09-20T02:17:55Z</dcterms:modified>
</cp:coreProperties>
</file>