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EDE294-2101-45C3-BDDC-CA2525D2DD2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9ACF9B-A1CD-463F-B772-45438D8C152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Article flow diagram.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2017. Published by Oxford University Press on behalf of the European Society of Cardiology.This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909FC5-EE45-49FB-AC7B-DD3599FCFDB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Forest plot of incidence of pregnancy-associated myocardial infarction.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2017. Published by Oxford University Press on behalf of the European Society of Cardiology.This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909FC5-EE45-49FB-AC7B-DD3599FCFDB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Forest plot of incidence of maternal mortality due to pregnancy-associated myocardial infarction.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2017. Published by Oxford University Press on behalf of the European Society of Cardiology.This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909FC5-EE45-49FB-AC7B-DD3599FCFDB6}"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Forest plot of case-fatality rate due to pregnancy-associated myocardial infarction.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2017. Published by Oxford University Press on behalf of the European Society of Cardiology.This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909FC5-EE45-49FB-AC7B-DD3599FCFDB6}"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hjqcco/qcw06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ehjqcco/qcw06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ehjqcco/qcw060"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ehjqcco/qcw060"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 Qual Care Clin Outcomes</a:t>
            </a:r>
            <a:r>
              <a:rPr lang="en-US" altLang="en-US" sz="1000">
                <a:solidFill>
                  <a:srgbClr val="333333"/>
                </a:solidFill>
              </a:rPr>
              <a:t>, Volume 3, Issue 3, July 2017, Pages 198–207, </a:t>
            </a:r>
            <a:r>
              <a:rPr lang="en-US" altLang="en-US" sz="1000">
                <a:solidFill>
                  <a:srgbClr val="333333"/>
                </a:solidFill>
                <a:hlinkClick r:id="rId3"/>
              </a:rPr>
              <a:t>https://doi.org/10.1093/ehjqcco/qcw060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Article flow diagram.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51100" y="1371600"/>
            <a:ext cx="423465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 Qual Care Clin Outcomes</a:t>
            </a:r>
            <a:r>
              <a:rPr lang="en-US" altLang="en-US" sz="1000">
                <a:solidFill>
                  <a:srgbClr val="333333"/>
                </a:solidFill>
              </a:rPr>
              <a:t>, Volume 3, Issue 3, July 2017, Pages 198–207, </a:t>
            </a:r>
            <a:r>
              <a:rPr lang="en-US" altLang="en-US" sz="1000">
                <a:solidFill>
                  <a:srgbClr val="333333"/>
                </a:solidFill>
                <a:hlinkClick r:id="rId3"/>
              </a:rPr>
              <a:t>https://doi.org/10.1093/ehjqcco/qcw060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Forest plot of incidence of pregnancy-associated myocardial infarction.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00625"/>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 Qual Care Clin Outcomes</a:t>
            </a:r>
            <a:r>
              <a:rPr lang="en-US" altLang="en-US" sz="1000">
                <a:solidFill>
                  <a:srgbClr val="333333"/>
                </a:solidFill>
              </a:rPr>
              <a:t>, Volume 3, Issue 3, July 2017, Pages 198–207, </a:t>
            </a:r>
            <a:r>
              <a:rPr lang="en-US" altLang="en-US" sz="1000">
                <a:solidFill>
                  <a:srgbClr val="333333"/>
                </a:solidFill>
                <a:hlinkClick r:id="rId3"/>
              </a:rPr>
              <a:t>https://doi.org/10.1093/ehjqcco/qcw060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Forest plot of incidence of maternal mortality due to pregnancy-associated myocardial infarction.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063361"/>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 Qual Care Clin Outcomes</a:t>
            </a:r>
            <a:r>
              <a:rPr lang="en-US" altLang="en-US" sz="1000">
                <a:solidFill>
                  <a:srgbClr val="333333"/>
                </a:solidFill>
              </a:rPr>
              <a:t>, Volume 3, Issue 3, July 2017, Pages 198–207, </a:t>
            </a:r>
            <a:r>
              <a:rPr lang="en-US" altLang="en-US" sz="1000">
                <a:solidFill>
                  <a:srgbClr val="333333"/>
                </a:solidFill>
                <a:hlinkClick r:id="rId3"/>
              </a:rPr>
              <a:t>https://doi.org/10.1093/ehjqcco/qcw060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Forest plot of case-fatality rate due to pregnancy-associated myocardial infarction.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00727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Article flow diagram.
</vt:lpstr>
      <vt:lpstr>Figure 2 Forest plot of incidence of pregnancy-associated myocardial infarction.
</vt:lpstr>
      <vt:lpstr>Figure 3 Forest plot of incidence of maternal mortality due to pregnancy-associated myocardial infarction.
</vt:lpstr>
      <vt:lpstr>Figure 4 Forest plot of case-fatality rate due to pregnancy-associated myocardial infarction.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2024-09-19T01:00:41Z</dcterms:modified>
</cp:coreProperties>
</file>