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EDE294-2101-45C3-BDDC-CA2525D2DD2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9ACF9B-A1CD-463F-B772-45438D8C15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Article flow diagram.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909FC5-EE45-49FB-AC7B-DD3599FCFDB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Forest plot of incidence of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909FC5-EE45-49FB-AC7B-DD3599FCFDB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Forest plot of incidence of maternal mortality due to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909FC5-EE45-49FB-AC7B-DD3599FCFDB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Forest plot of case-fatality rate due to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909FC5-EE45-49FB-AC7B-DD3599FCFDB6}"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Article flow diagram.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51100" y="1371600"/>
            <a:ext cx="423465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Forest plot of incidence of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0062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Forest plot of incidence of maternal mortality due to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63361"/>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Forest plot of case-fatality rate due to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0727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Article flow diagram.
</vt:lpstr>
      <vt:lpstr>Figure 2 Forest plot of incidence of pregnancy-associated myocardial infarction.
</vt:lpstr>
      <vt:lpstr>Figure 3 Forest plot of incidence of maternal mortality due to pregnancy-associated myocardial infarction.
</vt:lpstr>
      <vt:lpstr>Figure 4 Forest plot of case-fatality rate due to pregnancy-associated myocardial infarction.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2024-09-19T01:00:41Z</dcterms:modified>
</cp:coreProperties>
</file>