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C7CFF8-3CAB-4097-AD71-5EB74FF43D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D5F1FB-A282-4556-A039-696ACDD4A7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Article flow diagram.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European Society of Cardiology.This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B6875A-C57B-4173-BDD6-5A78F107E5F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Forest plot of incidence of pregnancy-associated myocardial infarction.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European Society of Cardiology.This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B6875A-C57B-4173-BDD6-5A78F107E5F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Forest plot of incidence of maternal mortality due to pregnancy-associated myocardial infarction.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European Society of Cardiology.This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B6875A-C57B-4173-BDD6-5A78F107E5F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Forest plot of case-fatality rate due to pregnancy-associated myocardial infarction.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European Society of Cardiology.This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B6875A-C57B-4173-BDD6-5A78F107E5F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hjqcco/qcw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hjqcco/qcw06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hjqcco/qcw06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hjqcco/qcw06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Qual Care Clin Outcomes</a:t>
            </a:r>
            <a:r>
              <a:rPr lang="en-US" altLang="en-US" sz="1000">
                <a:solidFill>
                  <a:srgbClr val="333333"/>
                </a:solidFill>
              </a:rPr>
              <a:t>, Volume 3, Issue 3, July 2017, Pages 198–207, </a:t>
            </a:r>
            <a:r>
              <a:rPr lang="en-US" altLang="en-US" sz="1000">
                <a:solidFill>
                  <a:srgbClr val="333333"/>
                </a:solidFill>
                <a:hlinkClick r:id="rId3"/>
              </a:rPr>
              <a:t>https://doi.org/10.1093/ehjqcco/qcw060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Article flow diagram.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3465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Qual Care Clin Outcomes</a:t>
            </a:r>
            <a:r>
              <a:rPr lang="en-US" altLang="en-US" sz="1000">
                <a:solidFill>
                  <a:srgbClr val="333333"/>
                </a:solidFill>
              </a:rPr>
              <a:t>, Volume 3, Issue 3, July 2017, Pages 198–207, </a:t>
            </a:r>
            <a:r>
              <a:rPr lang="en-US" altLang="en-US" sz="1000">
                <a:solidFill>
                  <a:srgbClr val="333333"/>
                </a:solidFill>
                <a:hlinkClick r:id="rId3"/>
              </a:rPr>
              <a:t>https://doi.org/10.1093/ehjqcco/qcw060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Forest plot of incidence of pregnancy-associated myocardial infarction.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0062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Qual Care Clin Outcomes</a:t>
            </a:r>
            <a:r>
              <a:rPr lang="en-US" altLang="en-US" sz="1000">
                <a:solidFill>
                  <a:srgbClr val="333333"/>
                </a:solidFill>
              </a:rPr>
              <a:t>, Volume 3, Issue 3, July 2017, Pages 198–207, </a:t>
            </a:r>
            <a:r>
              <a:rPr lang="en-US" altLang="en-US" sz="1000">
                <a:solidFill>
                  <a:srgbClr val="333333"/>
                </a:solidFill>
                <a:hlinkClick r:id="rId3"/>
              </a:rPr>
              <a:t>https://doi.org/10.1093/ehjqcco/qcw060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Forest plot of incidence of maternal mortality due to pregnancy-associated myocardial infarction.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6336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Qual Care Clin Outcomes</a:t>
            </a:r>
            <a:r>
              <a:rPr lang="en-US" altLang="en-US" sz="1000">
                <a:solidFill>
                  <a:srgbClr val="333333"/>
                </a:solidFill>
              </a:rPr>
              <a:t>, Volume 3, Issue 3, July 2017, Pages 198–207, </a:t>
            </a:r>
            <a:r>
              <a:rPr lang="en-US" altLang="en-US" sz="1000">
                <a:solidFill>
                  <a:srgbClr val="333333"/>
                </a:solidFill>
                <a:hlinkClick r:id="rId3"/>
              </a:rPr>
              <a:t>https://doi.org/10.1093/ehjqcco/qcw060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Forest plot of case-fatality rate due to pregnancy-associated myocardial infarction.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0727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Article flow diagram.
</vt:lpstr>
      <vt:lpstr>Figure 2 Forest plot of incidence of pregnancy-associated myocardial infarction.
</vt:lpstr>
      <vt:lpstr>Figure 3 Forest plot of incidence of maternal mortality due to pregnancy-associated myocardial infarction.
</vt:lpstr>
      <vt:lpstr>Figure 4 Forest plot of case-fatality rate due to pregnancy-associated myocardial infarction.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2024-05-08T00:46:48Z</dcterms:modified>
</cp:coreProperties>
</file>