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F7784-4FA3-45FB-AA81-5B24038EA3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A5EB57-DE2D-491C-AE7D-EAC940A69A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Reaction time as a function of cueing (cue vs no-cue) and switching (switch vs repetition).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90BDC-ACDB-48EE-8677-5F1BD66641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908–914,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Reaction time as a function of cueing (cue vs no-cue) and switching (switch vs repetition).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Reaction time as a function of cueing (cue vs no-cue) and switching (switch vs repetition).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2024-04-26T20:05:32Z</dcterms:modified>
</cp:coreProperties>
</file>