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799CE0-B6AC-4490-A003-DA33277901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2E26D2-A3C7-4F36-B0F6-C04E68A7E2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68232B-C7E5-4A33-B800-801A1B981E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2024-04-26T13:39:28Z</dcterms:modified>
</cp:coreProperties>
</file>