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930FD-D537-4F91-AFD8-8C404EB186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0995B-E8C5-483D-953A-479501AC30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Possible mechanisms of asbestos-induced carcinogenesis. HMGB1, high-mobility group box 1 protein; ROS, reactive oxygen species; TGF-β, transforming growth factor-β; VEGF, vascular endothelial growth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FF900-EAB8-4F7B-BF1C-331AD0B0D0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Merlin-Hippo signaling cascade. Signals from extracellular environment, transduced via cell–cell contact (cadherin), cell–matrix contact (CD44) or growth factors (RTKs) affect the tumor suppressive activity of merlin. Activated (underphosphorylated) merlin regulates the Hippo cascade, suppressing the activity of YAP transcriptional coactivator. Merlin also regulates mTOR signaling pathway in MM cells. CTGF, connective tissue growth factor; LATS2, large tumor suppressor homolog 2; Mer, merlin; MST, mammalian sterile 20-like kinase; SAV1, Salvador homolog 1; TEAD,  TEA domain family member.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FF900-EAB8-4F7B-BF1C-331AD0B0D07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t1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t1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1413–1419, </a:t>
            </a:r>
            <a:r>
              <a:rPr lang="en-US" altLang="en-US" sz="1000">
                <a:solidFill>
                  <a:srgbClr val="333333"/>
                </a:solidFill>
                <a:hlinkClick r:id="rId3"/>
              </a:rPr>
              <a:t>https://doi.org/10.1093/carcin/bgt166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Possible mechanisms of asbestos-induced carcinogenesis. HMGB1, high-mobility group box 1 protein; ROS,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1413–1419, </a:t>
            </a:r>
            <a:r>
              <a:rPr lang="en-US" altLang="en-US" sz="1000">
                <a:solidFill>
                  <a:srgbClr val="333333"/>
                </a:solidFill>
                <a:hlinkClick r:id="rId3"/>
              </a:rPr>
              <a:t>https://doi.org/10.1093/carcin/bgt166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Merlin-Hippo signaling cascade. Signals from extracellular environment,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636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Possible mechanisms of asbestos-induced carcinogenesis. HMGB1, high-mobility group box 1 protein; ROS, ...</vt:lpstr>
      <vt:lpstr>Fig. 2. Schematic representation of Merlin-Hippo signaling cascade. Signals from extracellular environment,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2024-09-20T05:06:45Z</dcterms:modified>
</cp:coreProperties>
</file>