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4B12E-C273-4B42-8861-2990633095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1A3AD-5BA1-4F85-A924-43E331C904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Experimental data visualization. Overlay of expression data collected during a metabolism experiment on E. coli K12 substr. MG1655 . The reactions corresponding to upregulated genes are shown in yellow, reactions corresponding to downregulated genes are shown in blue.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FBBCAA-59A4-475F-B4F8-AB9EE5E3D2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r4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suppl_2, 1 July 2011, Pages W400–W405,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https://doi.org/10.1093/nar/gkr433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Experimental data visualization. Overlay of expression data collected during a metabolism experiment on 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Experimental data visualization. Overlay of expression data collected during a metabolism experiment on 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2024-04-26T07:42:49Z</dcterms:modified>
</cp:coreProperties>
</file>