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B344D-29FD-419B-A378-56FC769CFF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A5563-840B-4941-9C5E-62064CE0EA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C0B3D-9201-4D56-B344-7AB9A4CB9F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2024-04-26T02:39:25Z</dcterms:modified>
</cp:coreProperties>
</file>