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03296C01-48ED-4DD0-9842-CF9C482DDA02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8DBEB169-5797-4C5E-9588-19C4967101AC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FIGURE 4.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Rates of nonfatal self-injury in the United States, by sex and age group, 2006. Data were obtained from the US Centers for Disease Control and Prevention's Web-based Injury Statistics Query and Reporting System (WISQARS) (37). Data points for persons under age 10 years were based on relatively few cases and may be unreliable.
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Epidemiologic Reviews Published by the Johns Hopkins Bloomberg School of Public Health 2008.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77AF950F-F305-45C0-B3EB-DCA515B6D471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hyperlink" Target="https://doi.org/10.1093/epirev/mxn002" TargetMode="External" /><Relationship Id="rId4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 i="1">
                <a:solidFill>
                  <a:srgbClr val="333333"/>
                </a:solidFill>
              </a:rPr>
              <a:t>Epidemiol Rev</a:t>
            </a:r>
            <a:r>
              <a:rPr lang="en-US" altLang="en-US" sz="1000">
                <a:solidFill>
                  <a:srgbClr val="333333"/>
                </a:solidFill>
              </a:rPr>
              <a:t>, Volume 30, Issue 1, 1 November 2008, Pages 133–154, </a:t>
            </a:r>
            <a:r>
              <a:rPr lang="en-US" altLang="en-US" sz="1000">
                <a:solidFill>
                  <a:srgbClr val="333333"/>
                </a:solidFill>
                <a:hlinkClick r:id="rId3"/>
              </a:rPr>
              <a:t>https://doi.org/10.1093/epirev/mxn002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FIGURE 4. </a:t>
            </a:r>
            <a:r>
              <a:rPr lang="en-US" altLang="en-US" b="0"/>
              <a:t>Rates of nonfatal self-injury in the United States, by sex and age group, 2006. Data were obtained from the ...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FIGURE 4. Rates of nonfatal self-injury in the United States, by sex and age group, 2006. Data were obtained from the ...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2024-09-20T02:39:22Z</dcterms:modified>
</cp:coreProperties>
</file>