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14CAF1-464B-4975-8E94-F55C36FD2D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0295D6-30FE-4AA7-912E-4731E443A3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Rates of nonfatal self-injury in the United States, by sex and age group, 2006. Data were obtained from the US Centers for Disease Control and Prevention's Web-based Injury Statistics Query and Reporting System (WISQARS) (37). Data points for persons under age 10 years were based on relatively few cases and may be unreliable.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Epidemiologic Reviews Published by the Johns Hopkins Bloomberg School of Public Health 2008.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46CC05-BBBE-458A-BB98-53BE2ACC34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pirev/mxn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Epidemiol Rev</a:t>
            </a:r>
            <a:r>
              <a:rPr lang="en-US" altLang="en-US" sz="1000">
                <a:solidFill>
                  <a:srgbClr val="333333"/>
                </a:solidFill>
              </a:rPr>
              <a:t>, Volume 30, Issue 1, 1 November 2008, Pages 133–154,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https://doi.org/10.1093/epirev/mxn002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Rates of nonfatal self-injury in the United States, by sex and age group, 2006. Data were obtained from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Rates of nonfatal self-injury in the United States, by sex and age group, 2006. Data were obtained from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2024-05-11T02:37:58Z</dcterms:modified>
</cp:coreProperties>
</file>