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80B7D-CF76-4E56-93E3-9FCE5B89CD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55865-868C-4A6F-B8DE-B434C49862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Graphical representation of a match.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8638D8-CD11-453A-99DB-6D4AE5C513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30.1.2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1, 1 January 2002, Pages 235–238,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https://doi.org/10.1093/nar/30.1.235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Graphical representation of a match.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5694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Graphical representation of a match.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2024-04-27T02:23:23Z</dcterms:modified>
</cp:coreProperties>
</file>