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7296DF-5CEA-4642-87B4-1FA64AE2051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0202A0-B66B-4ED3-9241-9081CCCDA2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Lack of effect of cannabinoids on bAP-induced calcium transients in apical dendrites of layer 5 PNs. (A) Alexa 594 and Oregon Green filled layer 5 PN with ROI marked by white box. (B) Group time course of calcium transients for layer 5 PNs (n= 11). Inset: dendritic calcium transients before and during WIN (5 μM) application. Scale bar: 250 ms, 10% ΔF/F0. (C) Scatter plot relating the effects of WIN on dendritic calcium transients with corresponding distance on the apical dendrite from the soma (n= 11).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4E3E89-83F4-4F9D-9760-42376760B9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1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7, July 2013, Pages 1731–1741,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https://doi.org/10.1093/cercor/bhs168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Lack of effect of cannabinoids on bAP-induced calcium transients in apical dendrites of layer 5 PNs.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Lack of effect of cannabinoids on bAP-induced calcium transients in apical dendrites of layer 5 PNs.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2024-04-26T06:00:42Z</dcterms:modified>
</cp:coreProperties>
</file>