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DE9E1-A96B-4EF2-9F4D-3DA3503AB3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CD6F4-C7B6-454F-915D-5590974AC7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Patent haemostasis: after reduction of RA compression pressure, the plethysmographic curve on oximeter display shows antegrade radial artery flow with manual compression of the ulnar artery (reproduced from Bernat et al. IntervAkut Kardiol;2010:9(3):130–134; reproduced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46AAF-3ECB-473C-80EA-5267067538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20, October 2012, Pages 2521–2526, </a:t>
            </a:r>
            <a:r>
              <a:rPr lang="en-US" altLang="en-US" sz="1000">
                <a:solidFill>
                  <a:srgbClr val="333333"/>
                </a:solidFill>
                <a:hlinkClick r:id="rId3"/>
              </a:rPr>
              <a:t>https://doi.org/10.1093/eurheartj/ehs169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Patent haemostasis: after reduction of RA compression pressure, the plethysmographic curve on oximeter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Patent haemostasis: after reduction of RA compression pressure, the plethysmographic curve on oximeter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2024-04-26T01:40:16Z</dcterms:modified>
</cp:coreProperties>
</file>