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C60BCB-1CE3-47DC-B8E2-FD28945A599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B962EC-A0A7-4D63-A055-91E610003B0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A, Pretreatment view of a 52-year-old woman. B, Two months after the second ablative fractional resurfacing treatment of two adjacent surgical scars on the nose, demonstrating a reduction in the depth of her scars and improvements in both skin texture and pigmentation.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American Society for Aesthetic Plastic Surgery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4B9E490-6AEA-4D27-AE8E-4461BB6841D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asj.2009.05.00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Aesthet Surg J</a:t>
            </a:r>
            <a:r>
              <a:rPr lang="en-US" altLang="en-US" sz="1000">
                <a:solidFill>
                  <a:srgbClr val="333333"/>
                </a:solidFill>
              </a:rPr>
              <a:t>, Volume 29, Issue 4, July 2009, Pages 317–322,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https://doi.org/10.1016/j.asj.2009.05.004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A, Pretreatment view of a 52-year-old woman. B, Two months after the second ablative fractional resurfacing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A, Pretreatment view of a 52-year-old woman. B, Two months after the second ablative fractional resurfacing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2024-09-21T00:33:19Z</dcterms:modified>
</cp:coreProperties>
</file>