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60BCB-1CE3-47DC-B8E2-FD28945A59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962EC-A0A7-4D63-A055-91E610003B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Pretreatment view of a 52-year-old woman. B, Two months after the second ablative fractional resurfacing treatment of two adjacent surgical scars on the nose, demonstrating a reduction in the depth of her scars and improvements in both skin texture and pigmentation.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9E490-6AEA-4D27-AE8E-4461BB6841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sj.2009.05.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29, Issue 4, July 2009, Pages 317–322,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https://doi.org/10.1016/j.asj.2009.05.004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A, Pretreatment view of a 52-year-old woman. B, Two months after the second ablative fractional resurfacing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A, Pretreatment view of a 52-year-old woman. B, Two months after the second ablative fractional resurfacing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2024-09-21T00:33:19Z</dcterms:modified>
</cp:coreProperties>
</file>