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C6824-CEB4-49CC-B252-4315AAC17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6AD18-F05C-4674-8ABB-A86712E56D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Pretreatment view of a 52-year-old woman. B, Two months after the second ablative fractional resurfacing treatment of two adjacent surgical scars on the nose, demonstrating a reduction in the depth of her scars and improvements in both skin texture and pigmentation.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888B0-B8F5-4206-817C-AB1C32CCCA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5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4, July 2009, Pages 317–322,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https://doi.org/10.1016/j.asj.2009.05.004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A, Pretreatment view of a 52-year-old woman. B, Two months after the second ablative fractional resurfacing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A, Pretreatment view of a 52-year-old woman. B, Two months after the second ablative fractional resurfacing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2024-05-10T12:32:29Z</dcterms:modified>
</cp:coreProperties>
</file>