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F91B8D-D71F-46C1-BF9C-D170717084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56E24-2600-4E18-A1CB-12FD5F5070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2E621-AB14-4956-86B8-5852E8DEDB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2024-04-26T19:36:56Z</dcterms:modified>
</cp:coreProperties>
</file>