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83A2C8-E8FE-4F78-86CF-7304B37295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3F1D0-C411-41A2-9CEA-CCDE5DBEC8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Effect of additional expression of p300 on the cooperative transactivation by Notch and BMP2. P19 cells were transfected with H5‐Luc and NIC with Mock or p300 expression vector. On the following day, the cells were stimulated with BMP2 (40 ng/ml) for 8 h and the luciferase activities were determined. Data are described as the percentage increase in luciferase activity compared with that obtained by NIC stimulation alone. The arbitrary units of luciferase activity for non‐ or NIC stimulation were 0.24 and 8.87,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26424-E144-4951-87BD-B15CCB06AB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7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19, 1 October 2003, Pages 5723–5731, </a:t>
            </a:r>
            <a:r>
              <a:rPr lang="en-US" altLang="en-US" sz="1000">
                <a:solidFill>
                  <a:srgbClr val="333333"/>
                </a:solidFill>
                <a:hlinkClick r:id="rId3"/>
              </a:rPr>
              <a:t>https://doi.org/10.1093/nar/gkg778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Effect of additional expression of p300 on the cooperative transactivation by Notch and BMP2. P19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additional expression of p300 on the cooperative transactivation by Notch and BMP2. P19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2024-05-01T21:52:16Z</dcterms:modified>
</cp:coreProperties>
</file>