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tags" Target="tags/tag1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388294A-1960-461F-851D-2218DC1EFE8A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74F77B0-E6F8-445A-96BB-21050FD21239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Study sample screening process.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Press. All rights reserved. For permissions, please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21DB9F3-6104-4F6F-A798-74C4CD4C8FC5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Magnitude of mean difference (Hedges’ g) in cognitive performance between the 60- to 64-year-old group and each of the other age groups.
*p &amp;lt; .05.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Press. All rights reserved. For permissions, please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21DB9F3-6104-4F6F-A798-74C4CD4C8FC5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arclin/acw10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arclin/acw10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Arch Clin Neuropsychol</a:t>
            </a:r>
            <a:r>
              <a:rPr lang="en-US" altLang="en-US" sz="1000">
                <a:solidFill>
                  <a:srgbClr val="333333"/>
                </a:solidFill>
              </a:rPr>
              <a:t>, Volume 32, Issue 2, March 2017, Pages 142–154,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https://doi.org/10.1093/arclin/acw106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Study sample screening process.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34407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Arch Clin Neuropsychol</a:t>
            </a:r>
            <a:r>
              <a:rPr lang="en-US" altLang="en-US" sz="1000">
                <a:solidFill>
                  <a:srgbClr val="333333"/>
                </a:solidFill>
              </a:rPr>
              <a:t>, Volume 32, Issue 2, March 2017, Pages 142–154,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https://doi.org/10.1093/arclin/acw106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Magnitude of mean difference (Hedges’ g) in cognitive performance between the 60- to 64-year-old group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83650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</Paragraphs>
  <Slides>2</Slides>
  <Notes>2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baseType="lpstr" size="3">
      <vt:lpstr>13_Office Theme</vt:lpstr>
      <vt:lpstr>Fig. 1. Study sample screening process.
</vt:lpstr>
      <vt:lpstr>Fig. 2. Magnitude of mean difference (Hedges’ g) in cognitive performance between the 60- to 64-year-old group and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2024-04-26T20:24:11Z</dcterms:modified>
</cp:coreProperties>
</file>