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F92A9C-4E52-48EE-A6AF-E632E43ED70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A15443-F710-4613-BA43-EFDEBC5FC32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121D36-DA69-4DBD-B29D-EA665AA37F3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2024-04-27T02:57:42Z</dcterms:modified>
</cp:coreProperties>
</file>