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770697-3E0D-434C-9D58-4E2059D81E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93B18A-5FDE-4DF8-8ADE-28428FBF2D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2. The Iowa gambling task performance in men and women, presented as mean performance scores for men (n = 9) and women (n = 10). Data points overlap at a mean score of –26 for the women and for the men (n = 9) because of missing data for one participant. Negative performance indicates that more cards were chosen from the disadvantage decks than the advantage decks.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2C5F6D-8C20-4344-A9D5-EB8486CAD6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2004, Pages 1226–1232,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2. The Iowa gambling task performance in men and women, presented as mean performance scores for men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2. The Iowa gambling task performance in men and women, presented as mean performance scores for men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2024-04-26T05:02:11Z</dcterms:modified>
</cp:coreProperties>
</file>