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319E70E-9376-4414-B1B5-0BCBD05BFD8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2F5932-882A-4449-A286-CF66BDA09F1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Among 2100 patients with metastatic melanoma enrolled in phase II trials, the median survival time was 6.2 months [95% confidence interval (CI) 5.9–6.5 months], with 25.5% (95% CI 23.6% to 27.4%) alive at 1 year. Reprinted with permission from Korn et al. [3]. © 2008 American Society of Clinical Oncology. All rights reserved.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European Society for Medical Oncology. All rights reserved.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E014A4-3C72-4D32-8467-5F87408E540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Evidence of spontaneous tumour regression in a patient with melanoma. (B) Histological analysis demonstrates infiltration of CD8+ T cells in regressing lesion.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European Society for Medical Oncology. All rights reserved.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E014A4-3C72-4D32-8467-5F87408E540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Development of vitiligo in patient with metastatic melanoma following therapy with ipilimumab 10 mg/kg in an expanded access programme.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European Society for Medical Oncology. All rights reserved.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E014A4-3C72-4D32-8467-5F87408E540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Categorisation of old and new immunotherapies used in the treatment of melanoma. Reproduced with permission from Faries and Morton [10]. Ab, antibody; Ag, antigen; CTLA-4, cytotoxic T-lymphocyte-associated antigen-4; IFN-α, interferon alpha; IL-2, interleukin-2; IL-12, interleukin-12; GM-CSF, granulocyte-macrophage colony-stimulating factor; PD1, programmed death 1; TIL, tumour-infiltrating lymphocytes.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 on behalf of the European Society for Medical Oncology. All rights reserved. For permissions,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3E014A4-3C72-4D32-8467-5F87408E540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nnonc/mds25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nnonc/mds25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nnonc/mds25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nnonc/mds25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23, Issue suppl_8, September 2012, Pages viii10–viii14,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https://doi.org/10.1093/annonc/mds257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 </a:t>
            </a:r>
            <a:r>
              <a:rPr lang="en-US" altLang="en-US" b="0"/>
              <a:t>Among 2100 patients with metastatic melanoma enrolled in phase II trials, the median survival time was 6.2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057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23, Issue suppl_8, September 2012, Pages viii10–viii14,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https://doi.org/10.1093/annonc/mds257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 </a:t>
            </a:r>
            <a:r>
              <a:rPr lang="en-US" altLang="en-US" b="0"/>
              <a:t>(A) Evidence of spontaneous tumour regression in a patient with melanoma. (B) Histological analysis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93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23, Issue suppl_8, September 2012, Pages viii10–viii14,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https://doi.org/10.1093/annonc/mds257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 </a:t>
            </a:r>
            <a:r>
              <a:rPr lang="en-US" altLang="en-US" b="0"/>
              <a:t>Development of vitiligo in patient with metastatic melanoma following therapy with ipilimumab 10 mg/kg in 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25600" y="1371600"/>
            <a:ext cx="588839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Oncol</a:t>
            </a:r>
            <a:r>
              <a:rPr lang="en-US" altLang="en-US" sz="1000">
                <a:solidFill>
                  <a:srgbClr val="333333"/>
                </a:solidFill>
              </a:rPr>
              <a:t>, Volume 23, Issue suppl_8, September 2012, Pages viii10–viii14,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https://doi.org/10.1093/annonc/mds257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 </a:t>
            </a:r>
            <a:r>
              <a:rPr lang="en-US" altLang="en-US" b="0"/>
              <a:t>Categorisation of old and new immunotherapies used in the treatment of melanoma. Reproduced with permission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010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 Among 2100 patients with metastatic melanoma enrolled in phase II trials, the median survival time was 6.2 ...</vt:lpstr>
      <vt:lpstr>Figure 2 (A) Evidence of spontaneous tumour regression in a patient with melanoma. (B) Histological analysis ...</vt:lpstr>
      <vt:lpstr>Figure 3 Development of vitiligo in patient with metastatic melanoma following therapy with ipilimumab 10 mg/kg in an ...</vt:lpstr>
      <vt:lpstr>Figure 4 Categorisation of old and new immunotherapies used in the treatment of melanoma. Reproduced with permission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2024-04-26T23:50:34Z</dcterms:modified>
</cp:coreProperties>
</file>