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026233-7B8E-4D21-AB31-73BAB2B85A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0FC02D-0FA6-4EA3-8124-E6E9350A7D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Prevalence of Helicobacter pylori infection among children, in relation to breast-feeding practices and mother's education level. No. at the top of each bar represents total children examined. Grey bars, less than high school education; black bars, high school education or more.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F69851-EE22-4B6A-B6C4-35279A5EB0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01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32, Issue 10, 15 May 2001, Pages 1387–1392,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https://doi.org/10.1086/320148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Prevalence of Helicobacter pylori infection among children, in relation to breast-feeding practices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Prevalence of Helicobacter pylori infection among children, in relation to breast-feeding practices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2024-04-26T23:48:11Z</dcterms:modified>
</cp:coreProperties>
</file>