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94A01E-C74F-40B1-B91F-43A57C2241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57BDB5-7ACE-4ADB-8922-0D6A524555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Estimating λ. Score distribution parameter λ [Equation (1), y-axis] varies with alignment scores (x-axis). In practice, we are interested in the asymptotic value of λ for higher scores. Full consensus sequences affected λ significantly (open symbols) when compared to native sequences (green squares). In contrast, partial consensus did not significantly affect λ (filled black and blue symbols). Red error bars estimate the SD (for clarity only shown for native sequences). Note that high alignment scores were attained by few alignments.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9CB03-0D4D-499F-8279-E0D11470AFF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Comparison of search performance. All-against-all alignments of the test set sequences were ordered by their PSI-BLAST E-values. The cumulative numbers of non-trivial true relations (same SCOP superfamily but different SCOP family) were plotted against the cumulative numbers of false positives (different SCOP-folds). The profile-sequence searches against the full consensus sequences performed best (top three curves: MET-full, MF-full, MR-full). Profile-sequence searches against partial consensus sequences were slightly less efficient (MET-partial), but they were still significantly better than standard profile-sequence (native). Sequence–sequence searches (one cycle of PSI-BLAST with BLOSUM62 matrix) were clearly inferior (MET-full-1, MET-partial-1, native-1).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9CB03-0D4D-499F-8279-E0D11470AFF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Comparison of residue compositions. We computed the background residue compositions for consensus and native sequences in our test set. Full consensus sequences (A) differed more from native than partial consensus sequences (B). Choosing the consensus residue corresponding to the highest relative entropy term (blue bars) resulted, on average in smaller deviations from the native composition.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9CB03-0D4D-499F-8279-E0D11470AFF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Iterative PSI-BLAST searches against native and consensus sequences. Iterative PSI-BLAST searches and PSSM refinements on native sequence database (green lines) resulted in near saturation of performance at about 10 iterations (top two green lines). The corresponding searches on the database of consensus sequences (black lines) found significantly more true hits (same SCOP-fold but different family) with just three iterations (black triangles), while five iterations (black circles) retrieved almost twice as many true hits as the maximum for the native PSI-BLAST. For comparison, a result of the frozen profile-based search against a final database of consensus sequences (MF-full) is presented (blue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9CB03-0D4D-499F-8279-E0D11470AFF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n3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n38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n38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n38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18, September 2008, Pages 1987–1993, </a:t>
            </a:r>
            <a:r>
              <a:rPr lang="en-US" altLang="en-US" sz="1000">
                <a:solidFill>
                  <a:srgbClr val="333333"/>
                </a:solidFill>
                <a:hlinkClick r:id="rId3"/>
              </a:rPr>
              <a:t>https://doi.org/10.1093/bioinformatics/btn384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Estimating λ. Score distribution parameter λ [Equation (1), y-axis] varies with alignment scores (x-axis).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513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18, September 2008, Pages 1987–1993, </a:t>
            </a:r>
            <a:r>
              <a:rPr lang="en-US" altLang="en-US" sz="1000">
                <a:solidFill>
                  <a:srgbClr val="333333"/>
                </a:solidFill>
                <a:hlinkClick r:id="rId3"/>
              </a:rPr>
              <a:t>https://doi.org/10.1093/bioinformatics/btn384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Comparison of search performance. All-against-all alignments of the test set sequences were ordered by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5604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18, September 2008, Pages 1987–1993, </a:t>
            </a:r>
            <a:r>
              <a:rPr lang="en-US" altLang="en-US" sz="1000">
                <a:solidFill>
                  <a:srgbClr val="333333"/>
                </a:solidFill>
                <a:hlinkClick r:id="rId3"/>
              </a:rPr>
              <a:t>https://doi.org/10.1093/bioinformatics/btn384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Comparison of residue compositions. We computed the background residue compositions for consensus and native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4227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18, September 2008, Pages 1987–1993, </a:t>
            </a:r>
            <a:r>
              <a:rPr lang="en-US" altLang="en-US" sz="1000">
                <a:solidFill>
                  <a:srgbClr val="333333"/>
                </a:solidFill>
                <a:hlinkClick r:id="rId3"/>
              </a:rPr>
              <a:t>https://doi.org/10.1093/bioinformatics/btn384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Iterative PSI-BLAST searches against native and consensus sequences. Iterative PSI-BLAST searches and PSSM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63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Estimating λ. Score distribution parameter λ [Equation (1), y-axis] varies with alignment scores (x-axis). In ...</vt:lpstr>
      <vt:lpstr>Fig. 2. Comparison of search performance. All-against-all alignments of the test set sequences were ordered by their ...</vt:lpstr>
      <vt:lpstr>Fig. 3. Comparison of residue compositions. We computed the background residue compositions for consensus and native ...</vt:lpstr>
      <vt:lpstr>Fig. 4. Iterative PSI-BLAST searches against native and consensus sequences. Iterative PSI-BLAST searches and PSSM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2024-04-27T04:36:20Z</dcterms:modified>
</cp:coreProperties>
</file>