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956CBADF-6A43-4D55-A11A-627CADC1C57F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EDA32B5B-1788-4A42-8A6E-788B4A5EE0DD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1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HIV transmission per coital act, and 95% confidence intervals, by follow-up interval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2005 by the Infectious Diseases Society of America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030175AE-8B9C-4D66-A5ED-8C0463E003CC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86/429411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J Infect Dis</a:t>
            </a:r>
            <a:r>
              <a:rPr lang="en-US" altLang="en-US" sz="1000">
                <a:solidFill>
                  <a:srgbClr val="333333"/>
                </a:solidFill>
              </a:rPr>
              <a:t>, Volume 191, Issue 9, 1 May 2005, Pages 1403–1409,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https://doi.org/10.1086/429411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1 </a:t>
            </a:r>
            <a:r>
              <a:rPr lang="en-US" altLang="en-US" b="0"/>
              <a:t>HIV transmission per coital act, and 95% confidence intervals, by follow-up interval
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1 HIV transmission per coital act, and 95% confidence intervals, by follow-up interval
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2024-09-20T02:42:54Z</dcterms:modified>
</cp:coreProperties>
</file>