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0AC03-4FF2-4012-85D6-D930424AD8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C31D3-4EAA-454F-ADF2-43B33ADB77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HIV transmission per coital act, and 95% confidence intervals, by follow-up interval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8774B-5BC3-4745-B832-42028DAE8C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94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9, 1 May 2005, Pages 1403–1409,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HIV transmission per coital act, and 95% confidence intervals, by follow-up interval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HIV transmission per coital act, and 95% confidence intervals, by follow-up interval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2024-09-19T05:47:36Z</dcterms:modified>
</cp:coreProperties>
</file>