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6CBADF-6A43-4D55-A11A-627CADC1C5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32B5B-1788-4A42-8A6E-788B4A5EE0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HIV transmission per coital act, and 95% confidence intervals, by follow-up interval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0175AE-8B9C-4D66-A5ED-8C0463E003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94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9, 1 May 2005, Pages 1403–1409,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HIV transmission per coital act, and 95% confidence intervals, by follow-up interval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HIV transmission per coital act, and 95% confidence intervals, by follow-up interval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2024-09-20T02:42:54Z</dcterms:modified>
</cp:coreProperties>
</file>