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D3F07E-70BC-4204-A670-1A122D1501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07A3E3-CE7A-4A6C-8E91-03AB06FC0A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The Salem Witch Trials Documentary Archive and Transcription Project website at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“Arresting a Witch” shows a woman being arrested for witchcraft, depicted conventionally as an old hag by the famous illustrator Howard Pyle. (Harpers New Monthly Magazine 67 [1883]: 221).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“Witch Hill or The Salem Martyr” by Thomas Noble Slatterwhite, 1869. This image of a modest girl about to be hanged for witchcraft contrasts sharply with Howard Pyle's image on the left. (Image courtesy of the New-York Historical Society, New York City)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“Examination of a Witch”
Generally supposed to represent an event in the Salem witch trials, an earlier version of this painting was exhibited by the artist in New York in 1848 with a quotation from John Greenleaf Whittier's book Supernaturalism of New England, 1847: “Mary Fisher, a young girl, was seized upon by Deputy Governor Bellingham in the absence of Governor Endicott, and shamefully stripped for the purpose of ascertaining whether she was a witch, with the Devil's mark upon her.” (Painting by Thompkins H. Matteson, 1853. Photograph courtesy of Peabody Essex Museum, Salem, 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“Witchcraft at Salem Village”
In this courtroom scene, an accused woman holds her right hand over her heart and gestures upward—as though she were declaring her innocence before God—while an “afflicted” girl falls on the floor in front of the judge's bench. (From William A. Crafts, Pioneers in the Settlement of America, Vol. I [Boston: Samuel Walker &amp; Company, 1876].)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“Execution of Mrs. Ann Hibbins” by F. T. Merrill, 1886.
This illustration depicts the execution of Ann Hibbins on Boston Commons in 1657. (From Clarence W. Hobbs, Lynn and Surroundings [Lynn, MA: Lewis &amp; Winship Publishers, 1886], 52.)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“Witchcraft in Colonial America: A Matter of Lies and Death” by Steven McCracken, 2001.
A scene of “afflicted” girls in Salem, accusing a woman of witchcraft. (Washington Post, “KidsPost”, 31 October 2001. © Washington Post.)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Organization of American Historians (OAH)</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2F19E2-0849-4ED8-B702-D1F5505FF5BE}"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maghis/17.4.3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The Salem Witch Trials Documentary Archive and Transcription Project website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647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“Arresting a Witch” shows a woman being arrested for witchcraft, depicted conventionally as an old hag by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97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“Witch Hill or The Salem Martyr” by Thomas Noble Slatterwhite, 1869. This image of a modest girl about to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“Examination of a Witch”
Generally supposed to represent an event in the Salem witch trials, an earlier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493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“Witchcraft at Salem Village”
In this courtroom scene, an accused woman holds her right hand over her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4632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“Execution of Mrs. Ann Hibbins” by F. T. Merrill, 1886.
This illustration depicts the execution of Ann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2127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OAH Magazine of History</a:t>
            </a:r>
            <a:r>
              <a:rPr lang="en-US" altLang="en-US" sz="1000">
                <a:solidFill>
                  <a:srgbClr val="333333"/>
                </a:solidFill>
              </a:rPr>
              <a:t>, Volume 17, Issue 4, July 2003, Pages 32–36, </a:t>
            </a:r>
            <a:r>
              <a:rPr lang="en-US" altLang="en-US" sz="1000">
                <a:solidFill>
                  <a:srgbClr val="333333"/>
                </a:solidFill>
                <a:hlinkClick r:id="rId3"/>
              </a:rPr>
              <a:t>https://doi.org/10.1093/maghis/17.4.32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“Witchcraft in Colonial America: A Matter of Lies and Death” by Steven McCracken, 2001.
A scene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895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The Salem Witch Trials Documentary Archive and Transcription Project website at ...</vt:lpstr>
      <vt:lpstr>“Arresting a Witch” shows a woman being arrested for witchcraft, depicted conventionally as an old hag by the ...</vt:lpstr>
      <vt:lpstr>“Witch Hill or The Salem Martyr” by Thomas Noble Slatterwhite, 1869. This image of a modest girl about to be ...</vt:lpstr>
      <vt:lpstr>“Examination of a Witch”
Generally supposed to represent an event in the Salem witch trials, an earlier ...</vt:lpstr>
      <vt:lpstr>“Witchcraft at Salem Village”
In this courtroom scene, an accused woman holds her right hand over her heart ...</vt:lpstr>
      <vt:lpstr>“Execution of Mrs. Ann Hibbins” by F. T. Merrill, 1886.
This illustration depicts the execution of Ann ...</vt:lpstr>
      <vt:lpstr>“Witchcraft in Colonial America: A Matter of Lies and Death” by Steven McCracken, 2001.
A scene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2024-04-26T23:27:25Z</dcterms:modified>
</cp:coreProperties>
</file>