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3CF0C3-C9C2-43EA-A89E-53F64367CC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F41C92-A73D-436E-8A4A-C3C684543B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 of the analysis of impact of mutations over signaling pathways. (A) VCF files are uploaded in the system. (B) KEGG pathway definitions are selected. (C) VCF files are annotated using information contained in CellBase. Consequence type, SIFT, PolyPhen and phastCons indexes are associated to each variant position in the VCF. (D) Tissue is selected (or user-defined pattern of gene presence/absence is uploaded) and the unperturbed map of signal transduction (corresponding to the functional genes in the tissue) is deduced from the presence/absence of the genes in the pathway. (E) Depending on the inheritance pattern (dominant/recessiv/compound heterozygote) the expressed but damaged proteins are removed from the model and the net signal transduction is inferred again which produces (F) the perturbed map of signal transduction. The differences between the unperturbed (D) and the perturbed (F) signal transduction maps are reported by PathiVar. The bottom right of the figure show the symbols used to denote expressed and non-expressed genes, genes harboring deleterious mutations and the interactions that produce signal transduction.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2AF4A-8895-4C08-8CF7-8F4133998A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W270–W275, </a:t>
            </a:r>
            <a:r>
              <a:rPr lang="en-US" altLang="en-US" sz="1000">
                <a:solidFill>
                  <a:srgbClr val="333333"/>
                </a:solidFill>
                <a:hlinkClick r:id="rId3"/>
              </a:rPr>
              <a:t>https://doi.org/10.1093/nar/gkv349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 of the analysis of impact of mutations over signaling pathways. (A) VCF files are uploaded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 of the analysis of impact of mutations over signaling pathways. (A) VCF files are uploaded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2024-04-27T04:46:13Z</dcterms:modified>
</cp:coreProperties>
</file>