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A015AA-C9A2-479B-8333-A1FC22BA86C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C2CE99-B138-4AD3-B69F-DCA3E720D52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09DDC0-EE61-43DE-9E7F-A5DBE7DE007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2024-04-26T15:49:46Z</dcterms:modified>
</cp:coreProperties>
</file>