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4081E2-D2BD-4739-BDA3-078AFBA5FD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6F06F-061C-41E0-9F85-3F816436F5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193F2-D46D-459F-8E80-012D988322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2024-04-27T03:21:08Z</dcterms:modified>
</cp:coreProperties>
</file>