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B337D-B8BB-42D2-8D3D-0300C706AA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C58B1-6622-4AD1-9F3C-26422CEAFF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117F1-F86D-4A36-842C-CC9A8140D2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2024-04-27T01:22:19Z</dcterms:modified>
</cp:coreProperties>
</file>