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DF53B-C43E-4564-A5DA-622A0BD069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432FA3-F6A7-47C0-B3A1-CC03F454C2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New versus Repeat. Statistical activation maps illustrating the comparison between New and Repeat conditions (all repeated conditions combined, P &lt; 0.001). For each fMRI design, the activity was averaged across 12 participants and displayed on ‘inflated’ lateral, medial and ventral views of each hemisphere. The brain was inflated to expose the sulci, resulting in a smooth surface. Gyri are shown in light gray and sulci in dark gray, and correspond to the averaged curvature of 80 different brains. Lower panel: general locations of anatomically defined ROIs are shown on the inflated ventral view of an individual brain (left hemisphere) (N: New; R: Repeat; CS: collateral sulcus; FG: fusiform gyrus; LO: lateral occipito-temporal sulcus; ITG: inferior-temporal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CBABB-8145-4010-BE30-9866299351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1655–1665, </a:t>
            </a:r>
            <a:r>
              <a:rPr lang="en-US" altLang="en-US" sz="1000">
                <a:solidFill>
                  <a:srgbClr val="333333"/>
                </a:solidFill>
                <a:hlinkClick r:id="rId3"/>
              </a:rPr>
              <a:t>https://doi.org/10.1093/cercor/bhi060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New versus Repeat. Statistical activation maps illustrating the comparison between New and Repeat conditions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New versus Repeat. Statistical activation maps illustrating the comparison between New and Repeat conditions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2024-04-26T15:47:10Z</dcterms:modified>
</cp:coreProperties>
</file>