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69544-228C-4FDC-BE91-F2F2B55E71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8A463-1F45-48B9-9CE0-E72584694F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Figure 2. 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Kaplan‐Meier analysis for progression to death in the presence of AIDS by SDF1 genotype in the Hemophilia Growth and Development Study cohort (n=204) (A) and the subset of study participants for whom coreceptor tropism data were available (n=125) (B). Dotted line, wild‐type SDF1; broken line, subjects homozygous or heterozygous for the SDF1‐3′A allele.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D36B8-2799-4173-99E7-A5BAF35592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68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9, 1 November 2005, Pages 1597–1605,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https://doi.org/10.1086/496893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Figure 2.  </a:t>
            </a:r>
            <a:r>
              <a:rPr lang="en-US" altLang="en-US" b="0"/>
              <a:t>Kaplan‐Meier analysis for progression to death in the presence of AIDS by SDF1 genotype in the Hemophilia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Figure 2.  Kaplan‐Meier analysis for progression to death in the presence of AIDS by SDF1 genotype in the Hemophilia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2024-04-26T14:11:30Z</dcterms:modified>
</cp:coreProperties>
</file>