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46D084-7321-4712-8FDF-A176341453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03C44D-AA1C-4356-BFB2-9A3D046C21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Hemispheric asymmetries of the resting-state global signal. Group-level statistical map of the difference between left and right global weights (Lglobal and Rglobal, Eq. 1) during wakeful rest. Regions shown in hot colors display a significant leftward asymmetry, whereas regions shown in cool colors display a significant rightward asymmetry. Shown on the inflated lateral cortical surface are gaussianized T statistics from a Student's paired T-test corrected for multiple comparisons (P &lt; 0.05). Peak coordinates and abbreviations are listed in Table 1. In the left hemisphere, many putative language processing areas are identified including regions along the inferior frontal gyrus (dpOp) and superior temporal sulcus (pSTS). In the right hemisphere, many putative attention processing areas are identified including regions in frontal cortex (FEF), along the IPS and the TPJ.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56D6EA-54A0-4255-A25B-3291F0609C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1733–1746, </a:t>
            </a:r>
            <a:r>
              <a:rPr lang="en-US" altLang="en-US" sz="1000">
                <a:solidFill>
                  <a:srgbClr val="333333"/>
                </a:solidFill>
                <a:hlinkClick r:id="rId3"/>
              </a:rPr>
              <a:t>https://doi.org/10.1093/cercor/bhv007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Hemispheric asymmetries of the resting-state global signal. Group-level statistical map of the difference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Hemispheric asymmetries of the resting-state global signal. Group-level statistical map of the difference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2024-04-27T01:58:33Z</dcterms:modified>
</cp:coreProperties>
</file>