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AE3A4A-0626-4BFE-A294-0E098B256A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3F1E0-77D0-4454-9B74-42E2498987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Kombewa HDSS population pyramid, 2011(baseline).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E477F-8707-489A-856F-357D7D43AC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u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43, Issue 4, August 2014, Pages 1097–1104,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https://doi.org/10.1093/ije/dyu139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Kombewa HDSS population pyramid, 2011(baseline).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Kombewa HDSS population pyramid, 2011(baseline).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2024-04-26T23:27:38Z</dcterms:modified>
</cp:coreProperties>
</file>