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F764A-0DF9-4D49-AC59-ADA7DDA960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A440C-2490-4BAA-B3CE-62441797D5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Two point linkage analysis. Maximum lod scores under recessive (upper panel) and dominant (lower panel) models are shown. The dotted horizontal line indicates the significance level considered to be ‘suggestive of linkage’. The vertical dotted lines represent chromosome boundaries.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34435-6DC2-4C17-8207-A312FB6721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6.8.1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6, Issue 8, 1 August 1997, Pages 1349–1356, </a:t>
            </a:r>
            <a:r>
              <a:rPr lang="en-US" altLang="en-US" sz="1000">
                <a:solidFill>
                  <a:srgbClr val="333333"/>
                </a:solidFill>
                <a:hlinkClick r:id="rId3"/>
              </a:rPr>
              <a:t>https://doi.org/10.1093/hmg/6.8.1349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Two point linkage analysis. Maximum lod scores under recessive (upper panel) and dominant (lower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Two point linkage analysis. Maximum lod scores under recessive (upper panel) and dominant (lower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2024-04-26T20:24:35Z</dcterms:modified>
</cp:coreProperties>
</file>