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33BE0-DB70-4D0F-A458-D14D92A760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F28DF-034F-4392-927E-42ED2BAF4E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07485-42E9-4677-A5A0-2FC96CAB89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2024-04-26T09:13:05Z</dcterms:modified>
</cp:coreProperties>
</file>