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D3ADA-1C92-4F66-B89B-45505CCC1C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44762-FCDD-44F4-A1E3-8108B4B73F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FE66BA-710F-42FB-B0A4-B891CBABDB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2024-09-19T08:43:34Z</dcterms:modified>
</cp:coreProperties>
</file>