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43B64-BFA0-4629-92D0-1AFBB9E7C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A0BB0-B86E-4B1C-BA1A-79E7049EF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CA515-CAF0-4342-8BC1-289A447653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2024-05-11T03:03:52Z</dcterms:modified>
</cp:coreProperties>
</file>