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9243FE9-B354-4BEA-81C5-29BF7E2BA85B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2097F39-CBB8-49D6-BB10-DE68437169BE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441F206-503A-4792-931A-0799D81B9F92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2024-09-20T01:16:06Z</dcterms:modified>
</cp:coreProperties>
</file>