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18DEE9-3FEC-49FF-BEE1-F669B18BC58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4C1B15-7B95-4AD3-9F57-7B4FD3081D2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StopInhibit &gt; Go activation regressed against mean FA from a combined rIFC–preSMA–STN tract mask (top left). Older adults with less white matter deterioration were better able to activate preSMA (top right), and this same cluster remained for the group comparison. Percent signal change is plotted against FA below. Negative percent signal change (light gray shaded region) indicates that, for some old participants, activation was greater for Go than StopInhibit.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71D66C1-1E4B-4667-8199-0B886EB22FE6}"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16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26, Issue 1, January 2016, Pages 12–22, </a:t>
            </a:r>
            <a:r>
              <a:rPr lang="en-US" altLang="en-US" sz="1000">
                <a:solidFill>
                  <a:srgbClr val="333333"/>
                </a:solidFill>
                <a:hlinkClick r:id="rId3"/>
              </a:rPr>
              <a:t>https://doi.org/10.1093/cercor/bhu165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StopInhibit &gt; Go activation regressed against mean FA from a combined rIFC–preSMA–STN tract mask (top left).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StopInhibit &gt; Go activation regressed against mean FA from a combined rIFC–preSMA–STN tract mask (top left).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2024-09-19T02:43:52Z</dcterms:modified>
</cp:coreProperties>
</file>