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366BB-46EF-44F3-8EE6-BB366C90D7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1CE90-EAA0-4FCF-A55D-D653D6F741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in inter-regional covariance between patients and controls. Increases/decreases in patients relative to controls are shown in red/blue, corrected for multiple comparisons at FDR &lt;0.05. For further details, please see Figure 1 legend.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15B01-4875-462E-B503-9BEAF99955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3237–3248,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Differences in inter-regional covariance between patients and controls. Increases/decreases in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Differences in inter-regional covariance between patients and controls. Increases/decreases in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2024-04-26T12:53:27Z</dcterms:modified>
</cp:coreProperties>
</file>