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C68372-D04A-4F7D-9CF3-1036D842C2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CFFF46-7E2E-4338-B6A1-8703AEE64D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Third example of embedded cardiovascular risk template and calculator (INPS-Vision)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D38915-ED06-49AF-ADC2-A4B5332351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fampra/cmq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Fam Pract</a:t>
            </a:r>
            <a:r>
              <a:rPr lang="en-US" altLang="en-US" sz="1000">
                <a:solidFill>
                  <a:srgbClr val="333333"/>
                </a:solidFill>
              </a:rPr>
              <a:t>, Volume 27, Issue 4, August 2010, Pages 370–378,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https://doi.org/10.1093/fampra/cmq025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Third example of embedded cardiovascular risk template and calculator (INPS-Vision)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Third example of embedded cardiovascular risk template and calculator (INPS-Vision)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2024-09-19T03:11:56Z</dcterms:modified>
</cp:coreProperties>
</file>