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8DA9A-E76E-4A54-923E-CA70947468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51DD4-4D35-4F79-8CF0-84264413CB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Third example of embedded cardiovascular risk template and calculator (INPS-Vision)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DBBD5-BFBC-4533-B806-21F2C64A53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q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27, Issue 4, August 2010, Pages 370–378,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https://doi.org/10.1093/fampra/cmq025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Third example of embedded cardiovascular risk template and calculator (INPS-Vision)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Third example of embedded cardiovascular risk template and calculator (INPS-Vision)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2024-09-20T04:16:38Z</dcterms:modified>
</cp:coreProperties>
</file>