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68372-D04A-4F7D-9CF3-1036D842C2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FFF46-7E2E-4338-B6A1-8703AEE64D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Third example of embedded cardiovascular risk template and calculator (INPS-Vision)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38915-ED06-49AF-ADC2-A4B5332351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q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27, Issue 4, August 2010, Pages 370–378,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https://doi.org/10.1093/fampra/cmq025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Third example of embedded cardiovascular risk template and calculator (INPS-Vision)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Third example of embedded cardiovascular risk template and calculator (INPS-Vision)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2024-09-19T03:11:56Z</dcterms:modified>
</cp:coreProperties>
</file>