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A56A5-0746-4A69-B6DD-46B9EC0121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81811-394E-4D39-86F6-68D9BF785F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Third example of embedded cardiovascular risk template and calculator (INPS-Vision)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A69A1-D86E-4A5C-AA0D-5AF6D77F00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q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2010, Pages 370–378,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https://doi.org/10.1093/fampra/cmq025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Third example of embedded cardiovascular risk template and calculator (INPS-Vision)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Third example of embedded cardiovascular risk template and calculator (INPS-Vision)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2024-05-08T14:23:59Z</dcterms:modified>
</cp:coreProperties>
</file>