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18FB6A-C597-43D5-8E9D-E89121A2B37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B8AD03-2F44-445A-822C-5575B7DB9D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E04F7D-6CF4-4EEE-9C98-241B5B0F1A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2024-04-26T09:10:12Z</dcterms:modified>
</cp:coreProperties>
</file>