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84D5F-C573-4FDF-934F-805B9BDAC9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1157BD-C00E-4E3C-BD6B-10F93C3BED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92A44-1DB0-415B-93DC-DC6768BE71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2024-04-26T04:55:04Z</dcterms:modified>
</cp:coreProperties>
</file>