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6B8CA-9E4F-4298-BFE1-D4F801464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47355-9E5E-46DC-93A0-7CFDD51C68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NOS-M enhances low-frequency force, protects against muscle fatigue and improves force recovery in mdx TA muscle. (A) Specific force values at various stimulation frequencies for each group. *P &lt; 0.05 mdx-NOS-M versus mdx and mdx-NOS, **P &lt; 0.01 mdx-NOS-M versus mdx and mdx-NOS. (B) Mean force levels measured each minute during 4 min of fatigue (sold lines) and during fatigue recovery (dotted lines). For fatigue, ***P &lt; 0.001 mdx-NOS-M versus mdx and mdx-NOS. For fatigue recovery, *P &lt; 0.05,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971AD-6814-466B-8DBF-3EDC9E3BD7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158–166,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NOS-M enhances low-frequency force, protects against muscle fatigue and improves force recovery in mdx 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NOS-M enhances low-frequency force, protects against muscle fatigue and improves force recovery in mdx 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2024-04-26T08:09:37Z</dcterms:modified>
</cp:coreProperties>
</file>