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3D1CA-EF01-423F-99BE-8C42B1EFB3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5E7E1-9EB7-47C7-9C6C-4F62B1FACB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specification of SAURON on the WHT.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10C5F-E66B-48CD-BBB5-25A8058D97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6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23–35,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https://doi.org/10.1046/j.1365-8711.2001.04612.x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Current specification of SAURON on the WHT.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Current specification of SAURON on the WHT.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2024-04-26T20:33:15Z</dcterms:modified>
</cp:coreProperties>
</file>