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E4B7AB-AB8B-4111-87D8-296B7447694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6BFCE6-E77A-4050-82A8-53A6E428349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Functional and anatomical connectivity of the TNT (N = 21). (A) Significant brain regions of seed-based functional connectivity identified through the GLM. Z indicates the maximum functional connectivity parameter estimate (red/upregulation and blue/downregulation). (B) Significant WM tracts overlayed on the functional pathways, of which FA values predict the functional coherence. R2 indicates the variance explained in the functional connectivity by the FA values from the CB. (C) Feature selection and multiple regression indicating the combination of predictors (aMFG–HIP) explaining the most variance in behavior (inhibition of memory retrieval). (D) Mediation analyses testing the indirect effect of a mediator (CB) on the relationship between the independent (aMFG–HIP) and dependent variables (inhibition of memory retrieval).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CE45BC2-EAFE-4419-8FEF-DDBEC4C6537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Functional and anatomical connectivity of the emotion regulation task (ER) (N = 21). (A) Significant brain regions of seed-based functional connectivity identified through the GLM. Z indicates the maximum functional connectivity parameter estimate (red/upregulation and blue/downregulation). (B) Significant WM tracts overlayed on the functional pathways, of which FA values predict the functional coherence. R2 indicates the variance explained in the functional connectivity by the FA values from the iFOF and UNC. (C) Feature selection and multiple regression indicating the combination of predictors (aMFG–OFC and OFC–AMY) explaining the most variance in behavior (inhibition of emotional response). (D) Mediation analyses testing the indirect effect of a mediator (aMFG–OFC) on the relationship between the independent (OFC–AMY) and dependent variables (inhibition of emotional response).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CE45BC2-EAFE-4419-8FEF-DDBEC4C6537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Functional and anatomical connectivity of the SST (N = 21). (A) Significant brain regions of seed-based functional connectivity identified through the GLM. Z indicates the maximum functional connectivity parameter estimate (red/upregulation and blue/downregulation). (B) Significant WM tracts overlayed on the functional pathways, of which FA values predict the functional coherence. R2 indicates the variance explained in the functional connectivity by the FA values from the ALIC. (C) Feature selection and multiple regression indicating the combination of predictors (IFG–STN, pMFG–IFG, and pMFG–ACC) explaining the most variance in behavior (inhibition of motor response). (D) Mediation analyses testing the indirect effect of a mediator (IFG–STN) on the relationship between both independent (pMFG–ACC and pMFG–IFG) and dependent variables (inhibition of motor response).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CE45BC2-EAFE-4419-8FEF-DDBEC4C6537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Significant prefrontal brain regions of seed-based functional connectivity identified through the GLM within individual tasks [Think/No-Think (TNT) = yellow, Emotion Regulation (ER) = red, and Stop-signal (SST) = green)] (N = 21). (B) Repeated-measures ANOVA and conjunction analysis of functional activation across the 3 tasks indicating common activation of the angular gyrus and aMFG. Z indicates the peak functional activity parameter estimate across tasks.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CE45BC2-EAFE-4419-8FEF-DDBEC4C65378}"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32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32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32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324"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1634–1646, </a:t>
            </a:r>
            <a:r>
              <a:rPr lang="en-US" altLang="en-US" sz="1000">
                <a:solidFill>
                  <a:srgbClr val="333333"/>
                </a:solidFill>
                <a:hlinkClick r:id="rId3"/>
              </a:rPr>
              <a:t>https://doi.org/10.1093/cercor/bhu324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Functional and anatomical connectivity of the TNT (N = 21). (A) Significant brain regions of seed-based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1361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1634–1646, </a:t>
            </a:r>
            <a:r>
              <a:rPr lang="en-US" altLang="en-US" sz="1000">
                <a:solidFill>
                  <a:srgbClr val="333333"/>
                </a:solidFill>
                <a:hlinkClick r:id="rId3"/>
              </a:rPr>
              <a:t>https://doi.org/10.1093/cercor/bhu324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Functional and anatomical connectivity of the emotion regulation task (ER) (N = 21). (A) Significant brain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91001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1634–1646, </a:t>
            </a:r>
            <a:r>
              <a:rPr lang="en-US" altLang="en-US" sz="1000">
                <a:solidFill>
                  <a:srgbClr val="333333"/>
                </a:solidFill>
                <a:hlinkClick r:id="rId3"/>
              </a:rPr>
              <a:t>https://doi.org/10.1093/cercor/bhu324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Functional and anatomical connectivity of the SST (N = 21). (A) Significant brain regions of seed-based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4213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4, April 2016, Pages 1634–1646, </a:t>
            </a:r>
            <a:r>
              <a:rPr lang="en-US" altLang="en-US" sz="1000">
                <a:solidFill>
                  <a:srgbClr val="333333"/>
                </a:solidFill>
                <a:hlinkClick r:id="rId3"/>
              </a:rPr>
              <a:t>https://doi.org/10.1093/cercor/bhu324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Significant prefrontal brain regions of seed-based functional connectivity identified through the GLM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1944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Functional and anatomical connectivity of the TNT (N = 21). (A) Significant brain regions of seed-based ...</vt:lpstr>
      <vt:lpstr>Figure 2. Functional and anatomical connectivity of the emotion regulation task (ER) (N = 21). (A) Significant brain ...</vt:lpstr>
      <vt:lpstr>Figure 3. Functional and anatomical connectivity of the SST (N = 21). (A) Significant brain regions of seed-based ...</vt:lpstr>
      <vt:lpstr>Figure 4. (A) Significant prefrontal brain regions of seed-based functional connectivity identified through the GLM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2024-04-26T22:32:27Z</dcterms:modified>
</cp:coreProperties>
</file>