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438C2A-6979-4AAB-BDC1-9CE4DE15F6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4A01F5-FC77-4F55-A4FB-8A6A6A09B7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92923F-7FDD-4CBB-A9F7-C9EB2C8305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2024-09-20T05:41:29Z</dcterms:modified>
</cp:coreProperties>
</file>