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D71157-0703-439D-ABD3-7C16AA98806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47B7C0-0399-45E8-B0BE-864EDC939C2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CABA23-ADF6-420F-A775-814129BD5CA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2024-09-18T23:19:38Z</dcterms:modified>
</cp:coreProperties>
</file>