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71157-0703-439D-ABD3-7C16AA9880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7B7C0-0399-45E8-B0BE-864EDC939C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ABA23-ADF6-420F-A775-814129BD5C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2024-09-18T23:19:38Z</dcterms:modified>
</cp:coreProperties>
</file>