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BDEE1-45B9-43E2-BDA9-AA9F3C5B0D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50778-18F7-4518-BE5A-0696DA71B2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Synchronization of A1 and PAF responses to tone and noise burst trains. (A) Vector strength is a quantification of the degree of stimulus phase locking, where 1 would indicate every action potential arrives with the same latency relative to sound onset. (B) Rayleigh statistic is a confidence measure for the vector strength. Any number above 13.8 indicates significant (P &lt; 0.001) phase locking. (C) Percent of synchronized sites at each repetition 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F011E-8A36-47EE-90C9-CCC7A4D90B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301–314,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Synchronization of A1 and PAF responses to tone and noise burst trains. (A) Vector strength is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Synchronization of A1 and PAF responses to tone and noise burst trains. (A) Vector strength is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2024-04-27T01:27:32Z</dcterms:modified>
</cp:coreProperties>
</file>