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605D6B-D4F8-489F-9F05-933D2EC3D3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74F891-38CA-4B01-B798-1512371852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proportion of retrieval accuracy for both the IWS and IO memories in the Reward, Punishment, and Control conditions. Error bars represent standard error.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(http://creativecommons.org/licenses/by-nc/3.0/), which permits non-commercial 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FB7457-D7B0-4D16-A743-B4DA6CEB0D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4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1319–1331,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https://doi.org/10.1093/cercor/bhs415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Mean proportion of retrieval accuracy for both the IWS and IO memories in the Reward, Punishment, and Control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Mean proportion of retrieval accuracy for both the IWS and IO memories in the Reward, Punishment, and Control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2024-09-18T22:39:17Z</dcterms:modified>
</cp:coreProperties>
</file>