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404F3-0EDE-4C00-8B35-E810F72E8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79D92-E559-41E5-9FC5-907939F029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proportion of retrieval accuracy for both the IWS and IO memories in the Reward, Punishment, and Control conditions. Error bars represent standard error.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E916A-D753-458C-B8F8-BC6CBEE8C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1319–1331,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Mean proportion of retrieval accuracy for both the IWS and IO memories in the Reward, Punishment, and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Mean proportion of retrieval accuracy for both the IWS and IO memories in the Reward, Punishment, and 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2024-05-11T03:17:24Z</dcterms:modified>
</cp:coreProperties>
</file>