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C6B36E-848F-45E7-943E-70345B1111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50BAA7-A28E-4547-81D6-2D7CBBD607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proportion of retrieval accuracy for both the IWS and IO memories in the Reward, Punishment, and Control conditions. Error bars represent standard error. *P &lt; 0.05.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License (http://creativecommons.org/licenses/by-nc/3.0/), which permits non-commercial 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46E348-8EAD-49C7-8C79-BA67924048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4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5, May 2014, Pages 1319–1331,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https://doi.org/10.1093/cercor/bhs415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Mean proportion of retrieval accuracy for both the IWS and IO memories in the Reward, Punishment, and Control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Mean proportion of retrieval accuracy for both the IWS and IO memories in the Reward, Punishment, and Control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2024-09-20T06:24:47Z</dcterms:modified>
</cp:coreProperties>
</file>