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0C1BE5-E94A-44B6-B5A4-07DA5C3DC3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74762-8AC0-419A-BBBA-1C058A3BCD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different templates of ζ Oph on the sky plane. From the left to right we show the free–free template obtained from the Hα image, the Stockert 2.7-GHz continuum map, the IRAS 100-μm map (which traces large dust grains), and the IRAS 12-μm map (which traces very small grains). The contours show the CLEANED image of ζ Oph. Contours are as in Fig. 2. The south-eastern ‘arm’ of the 31-GHz contours has no counterpart in the free–free template; however it resembles the dust emission.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971484-7B84-4703-A1C3-AB6EFD926D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856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414, Issue 3, July 2011, Pages 2424–2435,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https://doi.org/10.1111/j.1365-2966.2011.18562.x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Comparison of different templates of ζ Oph on the sky plane. From the left to right we show the free–free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Comparison of different templates of ζ Oph on the sky plane. From the left to right we show the free–free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2024-04-26T20:55:01Z</dcterms:modified>
</cp:coreProperties>
</file>