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593718-1A27-4817-9992-E5493E88B5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996E19-67E4-42E9-AB89-16F13FDF4F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Statistical significance (Student’s t-tests) of the [AV – (Au+Vi)] difference waveform at occipito-parietal electrodes between 30 and 100 ms post-stimulus in three conditions of data analysis differing according to the digital high-pass filter applied to the data (0 or 2 Hz), and according to the timing of the baseline reference used. (A) Standard conditions (similar to Fig. 3A). (B) Using a 2 Hz cut-off frequency did not decrease the significance of the interactions. (C) Changing the baseline reference period from 100 to 0 ms before stimulus onset to 100 to 50 ms before stimulus did not shorten the latency of the interaction effects (see text).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15DFB9-501B-4DDF-AF42-03E23D1BF1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0.1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2002, Pages 1031–1039,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https://doi.org/10.1093/cercor/12.10.1031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Statistical significance (Student’s t-tests) of the [AV – (Au+Vi)] difference waveform at occipito-parietal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Statistical significance (Student’s t-tests) of the [AV – (Au+Vi)] difference waveform at occipito-parietal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2024-04-27T03:11:37Z</dcterms:modified>
</cp:coreProperties>
</file>