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F1BCB3-0233-4262-A86D-3D9AC84069A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8869B7-E5A3-4AA1-ABE8-6D308D3AC38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7EC950-F5A1-4645-8F3A-CD6A9F4C4C7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2024-09-20T02:29:22Z</dcterms:modified>
</cp:coreProperties>
</file>