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AFC73-B9C8-444D-BB26-9257F8C64EB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A64A9E-34C6-4C94-AB6C-6A5D724627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3E6741-0FC1-4AC5-A53E-D141B198E77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2024-09-19T06:22:10Z</dcterms:modified>
</cp:coreProperties>
</file>