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F8E47-6A76-49C7-90EA-CEF3860762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A1D58-3971-46B6-9BEC-43D1F4FF51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excitation:inhibition ratio in PV+ neurons following reduced GAD67 expression and increased pyramidal neuron excitability. (A) Spontaneous EPSC's were recorded at −40 mV and spontaneous IPSC's were recorded at +10 mV, in pyramidal cells in WT mice (left) and Het mice (right). (B) E/I ratio was determined for each individual PV cell. The distribution of Het cell E/I ratios (black) was increased compared with the distribution for WT cells (gray). Scale bars in (C): 50 pA, 100 ms. ††P &lt; 0.01, Kolmogorov–Smirnov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62E82-B445-4172-97A0-A4E1B44AAB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1290–1296,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Increased excitation:inhibition ratio in PV+ neurons following reduced GAD67 expression and increased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Increased excitation:inhibition ratio in PV+ neurons following reduced GAD67 expression and increased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2024-04-26T10:00:04Z</dcterms:modified>
</cp:coreProperties>
</file>