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5BF6DB-4B62-486E-B931-D96AFCEA8B6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967946-EBE0-45F0-B62C-01ABD455813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Decreasing κ statistic for agreement between electronic health record and Medicaid claims potentially related to location of service provision. Flexible sigmoidoscopy, body mass index, and tobacco assessment were not included because of low overall numbers.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the BMJ Publishing Group Limited. For permission to use (where not already granted under a licence) please go to http://group.bmj.com/group/rights-licensing/permissions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670394-B645-4741-8FB6-D062A6E4B2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36/amiajnl-2013-00233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Am Med Inform Assoc</a:t>
            </a:r>
            <a:r>
              <a:rPr lang="en-US" altLang="en-US" sz="1000">
                <a:solidFill>
                  <a:srgbClr val="333333"/>
                </a:solidFill>
              </a:rPr>
              <a:t>, Volume 21, Issue 4, July 2014, Pages 720–724, </a:t>
            </a:r>
            <a:r>
              <a:rPr lang="en-US" altLang="en-US" sz="1000">
                <a:solidFill>
                  <a:srgbClr val="333333"/>
                </a:solidFill>
                <a:hlinkClick r:id="rId3"/>
              </a:rPr>
              <a:t>https://doi.org/10.1136/amiajnl-2013-002333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Decreasing κ statistic for agreement between electronic health record and Medicaid claims potentially related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8232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Decreasing κ statistic for agreement between electronic health record and Medicaid claims potentially related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2024-04-26T01:18:17Z</dcterms:modified>
</cp:coreProperties>
</file>