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0A6E1-F750-45B6-93D3-F5DC67C5F5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AF808-15FA-4F0A-A692-EEA825E056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Efficacy endpoints according to the intention to treat.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EE735-7A48-4D2D-8CD1-531EB4894D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19, October 2011, Pages 2387–2394,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Efficacy endpoints according to the intention to treat.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Efficacy endpoints according to the intention to treat.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2024-04-26T08:15:45Z</dcterms:modified>
</cp:coreProperties>
</file>